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77" r:id="rId4"/>
    <p:sldId id="261" r:id="rId5"/>
    <p:sldId id="262" r:id="rId6"/>
    <p:sldId id="263" r:id="rId7"/>
    <p:sldId id="264" r:id="rId8"/>
    <p:sldId id="265" r:id="rId9"/>
    <p:sldId id="272" r:id="rId10"/>
    <p:sldId id="274" r:id="rId11"/>
    <p:sldId id="275" r:id="rId12"/>
    <p:sldId id="279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5" autoAdjust="0"/>
    <p:restoredTop sz="94050" autoAdjust="0"/>
  </p:normalViewPr>
  <p:slideViewPr>
    <p:cSldViewPr>
      <p:cViewPr varScale="1">
        <p:scale>
          <a:sx n="109" d="100"/>
          <a:sy n="109" d="100"/>
        </p:scale>
        <p:origin x="-135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BACF-367A-48CF-8A86-9B99090A1C76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8E397-2E30-41E8-A1AB-73A614E12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45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E397-2E30-41E8-A1AB-73A614E124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68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8E397-2E30-41E8-A1AB-73A614E124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11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653F-B718-4464-A66C-9EE627B07D17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80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C54-9B3F-4A7E-AF32-2382FD8E2FC4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26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94EC-F957-4C78-A812-DD9779F0FEA6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7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FC9C-BAF2-48C9-8E1E-4D07506B7068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4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CF-9E59-4FB7-B9B4-393CD0A98AC0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6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73E0-2E92-4753-8CD3-CEC94CA01960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2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9AC-8FF6-41DD-8A61-8B9EC065D704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3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F7D7-4161-4063-9CFF-FB47A241D6AF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35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2FA2-4659-A460-041D60A9B30C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6940-1F9D-4473-9CAB-FAE80BDEA627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33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AC03-3BE8-456C-9CD5-FEBDB8A9E107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1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51D3-9CF7-4209-8B91-7123E7868EBA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95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tchina.ru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5888"/>
            <a:ext cx="9364662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32" y="1124745"/>
            <a:ext cx="8420100" cy="1470025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дом на берегу речки</a:t>
            </a:r>
            <a:br>
              <a:rPr lang="ru-R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Вотчине</a:t>
            </a:r>
            <a:endParaRPr lang="ru-RU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97" y="5877272"/>
            <a:ext cx="6786754" cy="15121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Земельный участок № 23 с большим домом в поселке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9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256" y="5661249"/>
            <a:ext cx="2730033" cy="9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8676" y="3068960"/>
            <a:ext cx="742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Дом «</a:t>
            </a:r>
            <a:r>
              <a:rPr lang="ru-RU" b="1" dirty="0" smtClean="0"/>
              <a:t>Ленский</a:t>
            </a:r>
            <a:r>
              <a:rPr lang="ru-RU" dirty="0" smtClean="0"/>
              <a:t>» </a:t>
            </a:r>
            <a:r>
              <a:rPr lang="ru-RU" dirty="0"/>
              <a:t>- </a:t>
            </a:r>
            <a:r>
              <a:rPr lang="ru-RU" dirty="0" smtClean="0"/>
              <a:t>это функциональный </a:t>
            </a:r>
            <a:r>
              <a:rPr lang="ru-RU" dirty="0"/>
              <a:t>и просторный двухэтажный дом с продуманной планировкой - надежная крепость для </a:t>
            </a:r>
            <a:r>
              <a:rPr lang="ru-RU" dirty="0" smtClean="0"/>
              <a:t>Большой </a:t>
            </a:r>
            <a:r>
              <a:rPr lang="ru-RU" dirty="0"/>
              <a:t>семьи, </a:t>
            </a:r>
            <a:r>
              <a:rPr lang="ru-RU" dirty="0" smtClean="0"/>
              <a:t>способный объединить несколько </a:t>
            </a:r>
            <a:r>
              <a:rPr lang="ru-RU" dirty="0"/>
              <a:t>поколений под одной крышей. Здесь каждый член семьи найдет свой уютный уголок!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6924" y="6402234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</p:spTree>
    <p:extLst>
      <p:ext uri="{BB962C8B-B14F-4D97-AF65-F5344CB8AC3E}">
        <p14:creationId xmlns:p14="http://schemas.microsoft.com/office/powerpoint/2010/main" xmlns="" val="31081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Варианты освоения участка. Современный стиль.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6924" y="6525345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13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744" y="6404701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votchina.ru/images/layouts/3/5167bc3c10646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27021" y="3838944"/>
            <a:ext cx="3932476" cy="2381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votchina.ru/images/layouts/3/5167bc35dd407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0534" y="3826279"/>
            <a:ext cx="4134457" cy="2393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www.votchina.ru/images/layouts/3/5167bc29ad61c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60" y="980729"/>
            <a:ext cx="4172531" cy="248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www.votchina.ru/images/layouts/3/5167bc2fc5b7a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7783" y="980729"/>
            <a:ext cx="3931714" cy="248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78518" y="6382294"/>
            <a:ext cx="42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00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Варианты освоения участка. Кантри стиль.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6924" y="6525345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13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744" y="6404701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votchina.ru/images/layouts/1/5167bb71781e9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33" y="980729"/>
            <a:ext cx="4134459" cy="248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votchina.ru/images/layouts/1/5167bb80935d0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27022" y="980729"/>
            <a:ext cx="3932476" cy="248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votchina.ru/images/layouts/1/5167bb83a045b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0533" y="3838944"/>
            <a:ext cx="4134460" cy="238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votchina.ru/images/layouts/1/5167bb80935d0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023" y="3838943"/>
            <a:ext cx="3932476" cy="2381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78518" y="6382294"/>
            <a:ext cx="42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335" y="5981705"/>
            <a:ext cx="1676549" cy="59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592" y="325651"/>
            <a:ext cx="809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Варианты освоения участка. Индивидуальный проект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78518" y="6382294"/>
            <a:ext cx="42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032" y="908720"/>
            <a:ext cx="4156089" cy="2304256"/>
          </a:xfrm>
          <a:prstGeom prst="round2DiagRect">
            <a:avLst>
              <a:gd name="adj1" fmla="val 0"/>
              <a:gd name="adj2" fmla="val 176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12" y="908720"/>
            <a:ext cx="417367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661" y="3501007"/>
            <a:ext cx="4048609" cy="2214551"/>
          </a:xfrm>
          <a:prstGeom prst="round2DiagRect">
            <a:avLst>
              <a:gd name="adj1" fmla="val 0"/>
              <a:gd name="adj2" fmla="val 16599"/>
            </a:avLst>
          </a:prstGeom>
          <a:blipFill>
            <a:blip r:embed="rId6" cstate="print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407" y="3501007"/>
            <a:ext cx="4156089" cy="2214552"/>
          </a:xfrm>
          <a:prstGeom prst="round2DiagRect">
            <a:avLst>
              <a:gd name="adj1" fmla="val 1526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848544" y="589260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Полный проект дома и участка можно посмотреть на сайте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www.votchina.ru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 разделе «Готовые дома»  - дом 247 </a:t>
            </a:r>
            <a:r>
              <a:rPr lang="ru-RU" sz="1600" smtClean="0">
                <a:solidFill>
                  <a:schemeClr val="bg1">
                    <a:lumMod val="50000"/>
                  </a:schemeClr>
                </a:solidFill>
              </a:rPr>
              <a:t>кв.м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4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472" y="191107"/>
            <a:ext cx="9433048" cy="6213594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8904" y="620688"/>
            <a:ext cx="5575822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● 247 </a:t>
            </a:r>
            <a:r>
              <a:rPr lang="ru-RU" sz="2000" dirty="0"/>
              <a:t>кв. м </a:t>
            </a:r>
            <a:r>
              <a:rPr lang="ru-RU" sz="2000" dirty="0" smtClean="0"/>
              <a:t>создают </a:t>
            </a:r>
            <a:r>
              <a:rPr lang="ru-RU" sz="2000" dirty="0"/>
              <a:t>необычайный простор</a:t>
            </a:r>
            <a:r>
              <a:rPr lang="ru-RU" sz="2000" i="1" dirty="0"/>
              <a:t> </a:t>
            </a:r>
            <a:r>
              <a:rPr lang="ru-RU" sz="2000" dirty="0"/>
              <a:t>для выбора планировки. </a:t>
            </a:r>
            <a:r>
              <a:rPr lang="ru-RU" sz="2000" dirty="0" smtClean="0"/>
              <a:t>Воплотите дизайнерские задумки в полной мере.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60912" y="4293097"/>
            <a:ext cx="47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 Комфорт и уединение для каждого члена семьи.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60912" y="4965269"/>
            <a:ext cx="460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 Экологически чистые деревянные строительные материалы - приближают </a:t>
            </a:r>
            <a:r>
              <a:rPr lang="ru-RU" dirty="0"/>
              <a:t>к природе, приносят ощущение тепла и </a:t>
            </a:r>
            <a:r>
              <a:rPr lang="ru-RU" dirty="0" smtClean="0"/>
              <a:t>уюта.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88904" y="1693586"/>
            <a:ext cx="4916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● Возможность создания кабинета, игровой комнаты, бильярдной или творческой мастерской.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6924" y="6402234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15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744" y="6404701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ОБЩАЯ для Вотчины\Проекты домов_3Д_планировки\Проект 23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506" y="1124743"/>
            <a:ext cx="3185419" cy="2179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6507" y="3814160"/>
            <a:ext cx="3185419" cy="207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88904" y="2766898"/>
            <a:ext cx="49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● Три входа в дом: главный с верандой + два с заднего двора.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160912" y="3536312"/>
            <a:ext cx="47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 1 этаж – 8 помещений - 120 м2</a:t>
            </a:r>
          </a:p>
          <a:p>
            <a:r>
              <a:rPr lang="ru-RU" dirty="0" smtClean="0"/>
              <a:t>    2 этаж – 5 помещений - 80 м2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9272" y="6292370"/>
            <a:ext cx="30627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1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Участок № 23. </a:t>
            </a:r>
            <a:b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Большой Дом «Ленский» на берегу речки 247 м2.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6275697"/>
              </p:ext>
            </p:extLst>
          </p:nvPr>
        </p:nvGraphicFramePr>
        <p:xfrm>
          <a:off x="428497" y="939993"/>
          <a:ext cx="8904194" cy="4350140"/>
        </p:xfrm>
        <a:graphic>
          <a:graphicData uri="http://schemas.openxmlformats.org/drawingml/2006/table">
            <a:tbl>
              <a:tblPr/>
              <a:tblGrid>
                <a:gridCol w="2968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5695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Большой дом: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200" dirty="0" smtClean="0"/>
                        <a:t>площадь 247 м²: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300" dirty="0" smtClean="0"/>
                        <a:t>● </a:t>
                      </a:r>
                      <a:r>
                        <a:rPr lang="ru-RU" sz="1300" b="0" dirty="0" err="1" smtClean="0"/>
                        <a:t>оцилиндрованное</a:t>
                      </a:r>
                      <a:r>
                        <a:rPr lang="ru-RU" sz="1300" b="0" dirty="0" smtClean="0"/>
                        <a:t> бревно Д 240 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/>
                        <a:t>● свайно-винтовой фундамент</a:t>
                      </a:r>
                    </a:p>
                    <a:p>
                      <a:r>
                        <a:rPr lang="ru-RU" sz="1300" b="0" dirty="0" smtClean="0"/>
                        <a:t>● перекрытия 1, 2 этажа – 200*100мм</a:t>
                      </a:r>
                    </a:p>
                    <a:p>
                      <a:r>
                        <a:rPr lang="ru-RU" sz="1300" b="0" dirty="0" smtClean="0"/>
                        <a:t>● утепленная кровля </a:t>
                      </a:r>
                      <a:r>
                        <a:rPr lang="ru-RU" sz="1300" b="0" dirty="0" err="1" smtClean="0"/>
                        <a:t>Shinglas</a:t>
                      </a:r>
                      <a:r>
                        <a:rPr lang="ru-RU" sz="1300" b="0" dirty="0" smtClean="0"/>
                        <a:t> </a:t>
                      </a:r>
                    </a:p>
                    <a:p>
                      <a:r>
                        <a:rPr lang="ru-RU" sz="1300" b="0" dirty="0" smtClean="0"/>
                        <a:t>● дом пропитан/окрашен</a:t>
                      </a:r>
                    </a:p>
                    <a:p>
                      <a:endParaRPr lang="ru-RU" sz="1300" b="0" dirty="0" smtClean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66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Земельный участок:</a:t>
                      </a:r>
                      <a:r>
                        <a:rPr lang="ru-RU" sz="1400" dirty="0" smtClean="0"/>
                        <a:t>  </a:t>
                      </a:r>
                      <a:r>
                        <a:rPr lang="ru-RU" sz="1200" dirty="0" smtClean="0"/>
                        <a:t>1,5</a:t>
                      </a:r>
                      <a:r>
                        <a:rPr lang="ru-RU" sz="1200" baseline="0" dirty="0" smtClean="0"/>
                        <a:t> г</a:t>
                      </a:r>
                      <a:r>
                        <a:rPr lang="ru-RU" sz="1200" dirty="0" smtClean="0"/>
                        <a:t>а</a:t>
                      </a:r>
                    </a:p>
                    <a:p>
                      <a:pPr algn="l"/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300" dirty="0" smtClean="0"/>
                        <a:t>пологий  участок с плавным</a:t>
                      </a:r>
                      <a:r>
                        <a:rPr lang="ru-RU" sz="1300" baseline="0" dirty="0" smtClean="0"/>
                        <a:t> спуском к речке. С него открывается чудесный вид на весь поселок и пруды.</a:t>
                      </a:r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436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Коммуникации:</a:t>
                      </a:r>
                      <a:r>
                        <a:rPr lang="ru-RU" sz="1400" dirty="0" smtClean="0"/>
                        <a:t>  </a:t>
                      </a:r>
                      <a:r>
                        <a:rPr lang="ru-RU" sz="1300" dirty="0" smtClean="0"/>
                        <a:t>электричество 380V/15 кВт, круглогодичная дорога, магистральный газ.</a:t>
                      </a:r>
                      <a:endParaRPr lang="ru-RU" sz="1300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66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Дорога: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300" dirty="0" smtClean="0"/>
                        <a:t>обустроенный въезд на участок.</a:t>
                      </a:r>
                      <a:endParaRPr lang="ru-RU" sz="1300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99060" marR="99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0832" y="5259005"/>
            <a:ext cx="6358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Итого</a:t>
            </a:r>
            <a:r>
              <a:rPr lang="ru-RU" sz="1600" b="1" dirty="0" smtClean="0"/>
              <a:t>:                                                                                     6 900 000 руб.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200" dirty="0"/>
              <a:t>Возможна рассрочка </a:t>
            </a:r>
            <a:r>
              <a:rPr lang="ru-RU" sz="1200" dirty="0" smtClean="0"/>
              <a:t>от </a:t>
            </a:r>
            <a:r>
              <a:rPr lang="ru-RU" sz="1200" dirty="0"/>
              <a:t>ООО "Вотчина" (без банка</a:t>
            </a:r>
            <a:r>
              <a:rPr lang="ru-RU" sz="1200" dirty="0" smtClean="0"/>
              <a:t>)</a:t>
            </a:r>
          </a:p>
          <a:p>
            <a:r>
              <a:rPr lang="ru-RU" sz="1200" dirty="0"/>
              <a:t>Ипотека от банка до 15 лет.</a:t>
            </a:r>
            <a:endParaRPr lang="ru-RU" sz="1200" b="1" dirty="0"/>
          </a:p>
        </p:txBody>
      </p:sp>
      <p:pic>
        <p:nvPicPr>
          <p:cNvPr id="11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8695" y="6353835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3548" y="6417182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8452" y="4615225"/>
            <a:ext cx="2668783" cy="1516861"/>
          </a:xfrm>
          <a:prstGeom prst="round2DiagRect">
            <a:avLst>
              <a:gd name="adj1" fmla="val 16667"/>
              <a:gd name="adj2" fmla="val 1144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5356" y="2917988"/>
            <a:ext cx="2663385" cy="1457268"/>
          </a:xfrm>
          <a:prstGeom prst="round2DiagRect">
            <a:avLst>
              <a:gd name="adj1" fmla="val 16667"/>
              <a:gd name="adj2" fmla="val 1447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4635" y="1108957"/>
            <a:ext cx="2646157" cy="1569062"/>
          </a:xfrm>
          <a:prstGeom prst="round2DiagRect">
            <a:avLst>
              <a:gd name="adj1" fmla="val 16667"/>
              <a:gd name="adj2" fmla="val 102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3085" y="6377014"/>
            <a:ext cx="31203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1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7060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Ваш Дом красив как ни крути - и снаружи и внутри!</a:t>
            </a:r>
          </a:p>
        </p:txBody>
      </p:sp>
      <p:pic>
        <p:nvPicPr>
          <p:cNvPr id="5123" name="Picture 3" descr="Z:\ОБЩАЯ для Вотчины\Проекты домов_3Д_планировки\Проект 23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553" y="980729"/>
            <a:ext cx="3666407" cy="237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ОБЩАЯ для Вотчины\Проекты домов_3Д_планировки\Проект 23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9024" y="980729"/>
            <a:ext cx="3666410" cy="237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Z:\ОБЩАЯ для Вотчины\Проекты домов_3Д_планировки\Проект 23\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553" y="3933056"/>
            <a:ext cx="3666407" cy="2380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:\ОБЩАЯ для Вотчины\Проекты домов_3Д_планировки\Проект 23\5_view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933056"/>
            <a:ext cx="3666410" cy="2380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16924" y="6453337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10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744" y="6382294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519" y="6382294"/>
            <a:ext cx="34997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81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018" y="258551"/>
            <a:ext cx="717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Фасады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51" name="Picture 7" descr="Z:\ОБЩАЯ для Вотчины\Письма\Заявка на машину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62" y="764704"/>
            <a:ext cx="8619407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Z:\ОБЩАЯ для Вотчины\Письма\Заявка на машину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93" y="3600789"/>
            <a:ext cx="8179250" cy="29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51850" y="6561209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6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0755" y="6367056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78519" y="6382294"/>
            <a:ext cx="349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95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ОБЩАЯ для Вотчины\Письма\Заявка на машину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204" y="116632"/>
            <a:ext cx="75571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ОБЩАЯ для Вотчины\Письма\Заявка на машину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540" y="3212976"/>
            <a:ext cx="87369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6463" y="3149498"/>
            <a:ext cx="967307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16924" y="6611780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73347" y="6611779"/>
            <a:ext cx="1482165" cy="123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395" y="6469696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78519" y="6382294"/>
            <a:ext cx="349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4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731" y="260648"/>
            <a:ext cx="61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Поэтажный план. План 1-го этажа.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4709" y="6545296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5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4901" y="6403212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енеджер\Desktop\ДОКУМЕНТЫ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1" y="629980"/>
            <a:ext cx="9604058" cy="61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395" y="6469696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78519" y="6382294"/>
            <a:ext cx="349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4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731" y="260648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Поэтажный план. План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2-го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этажа.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6924" y="6587998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6146" name="Picture 2" descr="C:\Users\менеджер\Desktop\ДОКУМЕНТЫ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80" y="535243"/>
            <a:ext cx="9410266" cy="60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9118" y="6356711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8519" y="6382294"/>
            <a:ext cx="349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6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23" y="485964"/>
            <a:ext cx="8341396" cy="631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4775" y="1166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Изометрическая проекция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7145" y="6553910"/>
            <a:ext cx="2472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Вотчина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Club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+7(495)565-32-32</a:t>
            </a:r>
          </a:p>
        </p:txBody>
      </p:sp>
      <p:pic>
        <p:nvPicPr>
          <p:cNvPr id="6" name="Picture 5" descr="Z:\ОБЩАЯ для Вотчины\Бренд бук\Вотчина Country Club\ВСС лого без подложки\Лого ВСС без подложки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5309" y="6411826"/>
            <a:ext cx="109362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78518" y="6382294"/>
            <a:ext cx="42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13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</TotalTime>
  <Words>386</Words>
  <Application>Microsoft Office PowerPoint</Application>
  <PresentationFormat>Лист A4 (210x297 мм)</PresentationFormat>
  <Paragraphs>60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Большой дом на берегу речки  на Вотчине</vt:lpstr>
      <vt:lpstr>● 247 кв. м создают необычайный простор для выбора планировки. Воплотите дизайнерские задумки в полной мере. </vt:lpstr>
      <vt:lpstr>Участок № 23.  Большой Дом «Ленский» на берегу речки 247 м2.  </vt:lpstr>
      <vt:lpstr>Ваш Дом красив как ни крути - и снаружи и внутри!</vt:lpstr>
      <vt:lpstr>Слайд 5</vt:lpstr>
      <vt:lpstr>Слайд 6</vt:lpstr>
      <vt:lpstr>Слайд 7</vt:lpstr>
      <vt:lpstr>Слайд 8</vt:lpstr>
      <vt:lpstr>Слайд 9</vt:lpstr>
      <vt:lpstr>Варианты освоения участка. Современный стиль.</vt:lpstr>
      <vt:lpstr>Варианты освоения участка. Кантри стиль.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Готовые дома в Вотчине</dc:title>
  <dc:creator>менеджер</dc:creator>
  <cp:lastModifiedBy>Андрей</cp:lastModifiedBy>
  <cp:revision>84</cp:revision>
  <dcterms:created xsi:type="dcterms:W3CDTF">2015-06-15T14:47:57Z</dcterms:created>
  <dcterms:modified xsi:type="dcterms:W3CDTF">2021-05-17T11:16:07Z</dcterms:modified>
</cp:coreProperties>
</file>